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0" r:id="rId3"/>
    <p:sldId id="281" r:id="rId4"/>
    <p:sldId id="293" r:id="rId5"/>
    <p:sldId id="291" r:id="rId6"/>
    <p:sldId id="295" r:id="rId7"/>
    <p:sldId id="294" r:id="rId8"/>
    <p:sldId id="299" r:id="rId9"/>
    <p:sldId id="296" r:id="rId10"/>
    <p:sldId id="297" r:id="rId11"/>
    <p:sldId id="300" r:id="rId12"/>
    <p:sldId id="298" r:id="rId13"/>
    <p:sldId id="290" r:id="rId14"/>
    <p:sldId id="288" r:id="rId15"/>
    <p:sldId id="284" r:id="rId16"/>
    <p:sldId id="306" r:id="rId17"/>
    <p:sldId id="301" r:id="rId18"/>
    <p:sldId id="302" r:id="rId19"/>
    <p:sldId id="303" r:id="rId20"/>
    <p:sldId id="304" r:id="rId21"/>
    <p:sldId id="305" r:id="rId22"/>
    <p:sldId id="289" r:id="rId23"/>
    <p:sldId id="283" r:id="rId24"/>
    <p:sldId id="25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Власов" initials="ЕВ" lastIdx="11" clrIdx="0">
    <p:extLst>
      <p:ext uri="{19B8F6BF-5375-455C-9EA6-DF929625EA0E}">
        <p15:presenceInfo xmlns:p15="http://schemas.microsoft.com/office/powerpoint/2012/main" userId="S-1-5-21-2619190829-2381337392-1695409739-1214" providerId="AD"/>
      </p:ext>
    </p:extLst>
  </p:cmAuthor>
  <p:cmAuthor id="2" name="Дмитрий Васильев" initials="ДВ" lastIdx="1" clrIdx="1">
    <p:extLst>
      <p:ext uri="{19B8F6BF-5375-455C-9EA6-DF929625EA0E}">
        <p15:presenceInfo xmlns:p15="http://schemas.microsoft.com/office/powerpoint/2012/main" userId="83059a99c5c1c8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89C"/>
    <a:srgbClr val="BF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146A9-4F13-4512-8175-08FEDC878D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AFB91-719C-4BEF-B7E1-0EDD74478042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Конструкторский отдел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92519-67D6-4A23-B299-2FB567B98427}" type="parTrans" cxnId="{872D3F23-FD55-4AED-A69C-480291F35B5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824F3-F46A-42C3-A323-1E6C138C65FF}" type="sibTrans" cxnId="{872D3F23-FD55-4AED-A69C-480291F35B5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B6224-750D-4B30-97BE-B0FAAA83AC1D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Технологическое бюро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738DD-BFED-4051-8227-F16CD637090B}" type="parTrans" cxnId="{D18DE08E-A387-40ED-9612-2F51DECAB17E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AAB28-4A9D-436C-963E-3CD857025C26}" type="sibTrans" cxnId="{D18DE08E-A387-40ED-9612-2F51DECAB17E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36424-22C6-49DC-B090-5A0FB22E0058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 трудового нормирования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170F7E-E0B7-4D14-AC95-3054FD7190A8}" type="parTrans" cxnId="{BFD506AA-8F77-4C6F-A1AB-0FBE9AFFAE5B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0D547-2E9C-47DA-9516-1C66C5E8CA42}" type="sibTrans" cxnId="{BFD506AA-8F77-4C6F-A1AB-0FBE9AFFAE5B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A159E-C1BA-447F-8C4A-A11A437244D0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 материального нормирования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8AD91-55CC-41F7-8303-E513A14ADA3B}" type="parTrans" cxnId="{7EF62546-AE42-4CFC-B938-0DE0DBE6917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9A689-8EE6-424A-8D42-35DA86582F08}" type="sibTrans" cxnId="{7EF62546-AE42-4CFC-B938-0DE0DBE6917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C217-2498-40E1-A4F9-542C6A97B1B4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Службы ответственные за ведение НСИ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38AB4-9064-47C2-AEE5-F1BA91D21441}" type="parTrans" cxnId="{B98B2A4B-C524-4A24-A12F-4168872F6BD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EED9B-23A6-442A-8600-AD433790030A}" type="sibTrans" cxnId="{B98B2A4B-C524-4A24-A12F-4168872F6BD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C854D-E995-452D-908B-313B5368984D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Цеховые технологи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ECECD-9C0B-4B31-8D96-24433B84ECD0}" type="parTrans" cxnId="{10C1D675-7313-4612-87DA-588E1E82DF2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2D2AE-5885-40BF-B44B-7C5C2C6A5620}" type="sibTrans" cxnId="{10C1D675-7313-4612-87DA-588E1E82DF2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2AA0B-BF22-41FD-ACBC-485A3771F0C3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Руководители производственных подразделений</a:t>
          </a:r>
        </a:p>
      </dgm:t>
    </dgm:pt>
    <dgm:pt modelId="{AA8FA7BF-C182-4D43-B112-555482351E72}" type="sibTrans" cxnId="{0BF6D0E9-7052-421A-B3F4-EA7FB1AC257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8E65D7-E69D-4AFC-92FC-88F7CBB79FAB}" type="parTrans" cxnId="{0BF6D0E9-7052-421A-B3F4-EA7FB1AC257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B58F5-D3C1-4E1D-8E3D-D22B5A5D5BD9}" type="pres">
      <dgm:prSet presAssocID="{13E146A9-4F13-4512-8175-08FEDC878D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21571-91E7-47B1-AEA1-12074A124F20}" type="pres">
      <dgm:prSet presAssocID="{11EAFB91-719C-4BEF-B7E1-0EDD744780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9ECDA-C28A-44B1-ABA7-145715566FD5}" type="pres">
      <dgm:prSet presAssocID="{46D824F3-F46A-42C3-A323-1E6C138C65FF}" presName="sibTrans" presStyleCnt="0"/>
      <dgm:spPr/>
    </dgm:pt>
    <dgm:pt modelId="{1917A3FF-9532-495F-A3C9-1E0DC2DE98CA}" type="pres">
      <dgm:prSet presAssocID="{48DB6224-750D-4B30-97BE-B0FAAA83AC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3D579-7CF1-48DD-87EE-F2883D68203C}" type="pres">
      <dgm:prSet presAssocID="{E70AAB28-4A9D-436C-963E-3CD857025C26}" presName="sibTrans" presStyleCnt="0"/>
      <dgm:spPr/>
    </dgm:pt>
    <dgm:pt modelId="{6FC02351-00B1-4546-BD47-FD9EEB0D3764}" type="pres">
      <dgm:prSet presAssocID="{27A36424-22C6-49DC-B090-5A0FB22E00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9E423-F9F8-4142-885E-BF3A3A662E9B}" type="pres">
      <dgm:prSet presAssocID="{72A0D547-2E9C-47DA-9516-1C66C5E8CA42}" presName="sibTrans" presStyleCnt="0"/>
      <dgm:spPr/>
    </dgm:pt>
    <dgm:pt modelId="{D85BD981-B86B-4A61-B1AE-BA4B25705B2D}" type="pres">
      <dgm:prSet presAssocID="{CA9A159E-C1BA-447F-8C4A-A11A437244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EA015-1F0A-4CA2-9989-87DF61948579}" type="pres">
      <dgm:prSet presAssocID="{8889A689-8EE6-424A-8D42-35DA86582F08}" presName="sibTrans" presStyleCnt="0"/>
      <dgm:spPr/>
    </dgm:pt>
    <dgm:pt modelId="{F04E0593-DE43-46AA-8D16-2C6A0B6E0A60}" type="pres">
      <dgm:prSet presAssocID="{D042C217-2498-40E1-A4F9-542C6A97B1B4}" presName="node" presStyleLbl="node1" presStyleIdx="4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5D84-C086-4441-B088-35C291954936}" type="pres">
      <dgm:prSet presAssocID="{2C7EED9B-23A6-442A-8600-AD433790030A}" presName="sibTrans" presStyleCnt="0"/>
      <dgm:spPr/>
    </dgm:pt>
    <dgm:pt modelId="{08A26F7D-A021-40C2-B97F-D27384507FDF}" type="pres">
      <dgm:prSet presAssocID="{7AD2AA0B-BF22-41FD-ACBC-485A3771F0C3}" presName="node" presStyleLbl="node1" presStyleIdx="5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4C9F-9F82-4F7F-BDAE-EF6AC19F2D9D}" type="pres">
      <dgm:prSet presAssocID="{AA8FA7BF-C182-4D43-B112-555482351E72}" presName="sibTrans" presStyleCnt="0"/>
      <dgm:spPr/>
    </dgm:pt>
    <dgm:pt modelId="{964F6FE3-C8E5-46F6-8657-145507D62197}" type="pres">
      <dgm:prSet presAssocID="{49AC854D-E995-452D-908B-313B5368984D}" presName="node" presStyleLbl="node1" presStyleIdx="6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EE7139-95D1-4161-B9DA-107022D01B41}" type="presOf" srcId="{13E146A9-4F13-4512-8175-08FEDC878D0F}" destId="{2D8B58F5-D3C1-4E1D-8E3D-D22B5A5D5BD9}" srcOrd="0" destOrd="0" presId="urn:microsoft.com/office/officeart/2005/8/layout/default"/>
    <dgm:cxn modelId="{D3F9CE4A-DCB5-4868-A0D0-00094FC9FA0B}" type="presOf" srcId="{27A36424-22C6-49DC-B090-5A0FB22E0058}" destId="{6FC02351-00B1-4546-BD47-FD9EEB0D3764}" srcOrd="0" destOrd="0" presId="urn:microsoft.com/office/officeart/2005/8/layout/default"/>
    <dgm:cxn modelId="{D18DE08E-A387-40ED-9612-2F51DECAB17E}" srcId="{13E146A9-4F13-4512-8175-08FEDC878D0F}" destId="{48DB6224-750D-4B30-97BE-B0FAAA83AC1D}" srcOrd="1" destOrd="0" parTransId="{57F738DD-BFED-4051-8227-F16CD637090B}" sibTransId="{E70AAB28-4A9D-436C-963E-3CD857025C26}"/>
    <dgm:cxn modelId="{47C9DDFF-BDD4-4E84-A664-EEAB3514CEDF}" type="presOf" srcId="{D042C217-2498-40E1-A4F9-542C6A97B1B4}" destId="{F04E0593-DE43-46AA-8D16-2C6A0B6E0A60}" srcOrd="0" destOrd="0" presId="urn:microsoft.com/office/officeart/2005/8/layout/default"/>
    <dgm:cxn modelId="{8C27D165-5AFB-468B-A4FA-325686D9CB57}" type="presOf" srcId="{11EAFB91-719C-4BEF-B7E1-0EDD74478042}" destId="{41F21571-91E7-47B1-AEA1-12074A124F20}" srcOrd="0" destOrd="0" presId="urn:microsoft.com/office/officeart/2005/8/layout/default"/>
    <dgm:cxn modelId="{B98B2A4B-C524-4A24-A12F-4168872F6BD3}" srcId="{13E146A9-4F13-4512-8175-08FEDC878D0F}" destId="{D042C217-2498-40E1-A4F9-542C6A97B1B4}" srcOrd="4" destOrd="0" parTransId="{F2538AB4-9064-47C2-AEE5-F1BA91D21441}" sibTransId="{2C7EED9B-23A6-442A-8600-AD433790030A}"/>
    <dgm:cxn modelId="{7EF62546-AE42-4CFC-B938-0DE0DBE69173}" srcId="{13E146A9-4F13-4512-8175-08FEDC878D0F}" destId="{CA9A159E-C1BA-447F-8C4A-A11A437244D0}" srcOrd="3" destOrd="0" parTransId="{4CF8AD91-55CC-41F7-8303-E513A14ADA3B}" sibTransId="{8889A689-8EE6-424A-8D42-35DA86582F08}"/>
    <dgm:cxn modelId="{A4AA904C-7047-4BB4-ACE2-EF372C36E1B6}" type="presOf" srcId="{CA9A159E-C1BA-447F-8C4A-A11A437244D0}" destId="{D85BD981-B86B-4A61-B1AE-BA4B25705B2D}" srcOrd="0" destOrd="0" presId="urn:microsoft.com/office/officeart/2005/8/layout/default"/>
    <dgm:cxn modelId="{0BF6D0E9-7052-421A-B3F4-EA7FB1AC257A}" srcId="{13E146A9-4F13-4512-8175-08FEDC878D0F}" destId="{7AD2AA0B-BF22-41FD-ACBC-485A3771F0C3}" srcOrd="5" destOrd="0" parTransId="{DF8E65D7-E69D-4AFC-92FC-88F7CBB79FAB}" sibTransId="{AA8FA7BF-C182-4D43-B112-555482351E72}"/>
    <dgm:cxn modelId="{8749A6A0-856E-452F-A4E9-5363E0707CE5}" type="presOf" srcId="{48DB6224-750D-4B30-97BE-B0FAAA83AC1D}" destId="{1917A3FF-9532-495F-A3C9-1E0DC2DE98CA}" srcOrd="0" destOrd="0" presId="urn:microsoft.com/office/officeart/2005/8/layout/default"/>
    <dgm:cxn modelId="{10C1D675-7313-4612-87DA-588E1E82DF2A}" srcId="{13E146A9-4F13-4512-8175-08FEDC878D0F}" destId="{49AC854D-E995-452D-908B-313B5368984D}" srcOrd="6" destOrd="0" parTransId="{240ECECD-9C0B-4B31-8D96-24433B84ECD0}" sibTransId="{1422D2AE-5885-40BF-B44B-7C5C2C6A5620}"/>
    <dgm:cxn modelId="{10A820F2-1C23-4C6A-A4A2-D907797997C2}" type="presOf" srcId="{49AC854D-E995-452D-908B-313B5368984D}" destId="{964F6FE3-C8E5-46F6-8657-145507D62197}" srcOrd="0" destOrd="0" presId="urn:microsoft.com/office/officeart/2005/8/layout/default"/>
    <dgm:cxn modelId="{5BEBAF59-648D-4415-B24F-5AF5F2CEAA24}" type="presOf" srcId="{7AD2AA0B-BF22-41FD-ACBC-485A3771F0C3}" destId="{08A26F7D-A021-40C2-B97F-D27384507FDF}" srcOrd="0" destOrd="0" presId="urn:microsoft.com/office/officeart/2005/8/layout/default"/>
    <dgm:cxn modelId="{BFD506AA-8F77-4C6F-A1AB-0FBE9AFFAE5B}" srcId="{13E146A9-4F13-4512-8175-08FEDC878D0F}" destId="{27A36424-22C6-49DC-B090-5A0FB22E0058}" srcOrd="2" destOrd="0" parTransId="{D0170F7E-E0B7-4D14-AC95-3054FD7190A8}" sibTransId="{72A0D547-2E9C-47DA-9516-1C66C5E8CA42}"/>
    <dgm:cxn modelId="{872D3F23-FD55-4AED-A69C-480291F35B5A}" srcId="{13E146A9-4F13-4512-8175-08FEDC878D0F}" destId="{11EAFB91-719C-4BEF-B7E1-0EDD74478042}" srcOrd="0" destOrd="0" parTransId="{AE892519-67D6-4A23-B299-2FB567B98427}" sibTransId="{46D824F3-F46A-42C3-A323-1E6C138C65FF}"/>
    <dgm:cxn modelId="{1A460F1C-512D-4F91-90BA-07237D528E8E}" type="presParOf" srcId="{2D8B58F5-D3C1-4E1D-8E3D-D22B5A5D5BD9}" destId="{41F21571-91E7-47B1-AEA1-12074A124F20}" srcOrd="0" destOrd="0" presId="urn:microsoft.com/office/officeart/2005/8/layout/default"/>
    <dgm:cxn modelId="{F4F8583A-86D8-4458-90AA-AF5B703089B7}" type="presParOf" srcId="{2D8B58F5-D3C1-4E1D-8E3D-D22B5A5D5BD9}" destId="{3BA9ECDA-C28A-44B1-ABA7-145715566FD5}" srcOrd="1" destOrd="0" presId="urn:microsoft.com/office/officeart/2005/8/layout/default"/>
    <dgm:cxn modelId="{3BBA5DDE-E7F6-4FDF-884A-118915A30AE1}" type="presParOf" srcId="{2D8B58F5-D3C1-4E1D-8E3D-D22B5A5D5BD9}" destId="{1917A3FF-9532-495F-A3C9-1E0DC2DE98CA}" srcOrd="2" destOrd="0" presId="urn:microsoft.com/office/officeart/2005/8/layout/default"/>
    <dgm:cxn modelId="{3F1808C9-2CCD-4067-961D-1AA73797A8BF}" type="presParOf" srcId="{2D8B58F5-D3C1-4E1D-8E3D-D22B5A5D5BD9}" destId="{FF83D579-7CF1-48DD-87EE-F2883D68203C}" srcOrd="3" destOrd="0" presId="urn:microsoft.com/office/officeart/2005/8/layout/default"/>
    <dgm:cxn modelId="{C00A0DF4-9169-42B4-88D7-1518136617BB}" type="presParOf" srcId="{2D8B58F5-D3C1-4E1D-8E3D-D22B5A5D5BD9}" destId="{6FC02351-00B1-4546-BD47-FD9EEB0D3764}" srcOrd="4" destOrd="0" presId="urn:microsoft.com/office/officeart/2005/8/layout/default"/>
    <dgm:cxn modelId="{E48D3DD7-3F23-4D49-A61B-D2180BE95213}" type="presParOf" srcId="{2D8B58F5-D3C1-4E1D-8E3D-D22B5A5D5BD9}" destId="{3659E423-F9F8-4142-885E-BF3A3A662E9B}" srcOrd="5" destOrd="0" presId="urn:microsoft.com/office/officeart/2005/8/layout/default"/>
    <dgm:cxn modelId="{1C1ED17D-2071-4584-9FB3-B3A4FAC77EEC}" type="presParOf" srcId="{2D8B58F5-D3C1-4E1D-8E3D-D22B5A5D5BD9}" destId="{D85BD981-B86B-4A61-B1AE-BA4B25705B2D}" srcOrd="6" destOrd="0" presId="urn:microsoft.com/office/officeart/2005/8/layout/default"/>
    <dgm:cxn modelId="{506D9420-316D-4B79-B8E4-9FCD8CD992FF}" type="presParOf" srcId="{2D8B58F5-D3C1-4E1D-8E3D-D22B5A5D5BD9}" destId="{E03EA015-1F0A-4CA2-9989-87DF61948579}" srcOrd="7" destOrd="0" presId="urn:microsoft.com/office/officeart/2005/8/layout/default"/>
    <dgm:cxn modelId="{B1BD141E-F5D2-41A4-A890-42F386F272EA}" type="presParOf" srcId="{2D8B58F5-D3C1-4E1D-8E3D-D22B5A5D5BD9}" destId="{F04E0593-DE43-46AA-8D16-2C6A0B6E0A60}" srcOrd="8" destOrd="0" presId="urn:microsoft.com/office/officeart/2005/8/layout/default"/>
    <dgm:cxn modelId="{4F8E3AAC-D3D4-456D-A160-F7A738138039}" type="presParOf" srcId="{2D8B58F5-D3C1-4E1D-8E3D-D22B5A5D5BD9}" destId="{26EB5D84-C086-4441-B088-35C291954936}" srcOrd="9" destOrd="0" presId="urn:microsoft.com/office/officeart/2005/8/layout/default"/>
    <dgm:cxn modelId="{26843AE5-33C6-41B7-87D8-6B8872C4F272}" type="presParOf" srcId="{2D8B58F5-D3C1-4E1D-8E3D-D22B5A5D5BD9}" destId="{08A26F7D-A021-40C2-B97F-D27384507FDF}" srcOrd="10" destOrd="0" presId="urn:microsoft.com/office/officeart/2005/8/layout/default"/>
    <dgm:cxn modelId="{CF90E393-77A6-4D42-B5D3-EF9FFB99B5E4}" type="presParOf" srcId="{2D8B58F5-D3C1-4E1D-8E3D-D22B5A5D5BD9}" destId="{36394C9F-9F82-4F7F-BDAE-EF6AC19F2D9D}" srcOrd="11" destOrd="0" presId="urn:microsoft.com/office/officeart/2005/8/layout/default"/>
    <dgm:cxn modelId="{1C08458E-C79D-4E5C-BB33-44DAA6BFC9DD}" type="presParOf" srcId="{2D8B58F5-D3C1-4E1D-8E3D-D22B5A5D5BD9}" destId="{964F6FE3-C8E5-46F6-8657-145507D62197}" srcOrd="1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146A9-4F13-4512-8175-08FEDC878D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AFB91-719C-4BEF-B7E1-0EDD74478042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планово-диспетчерского отдела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92519-67D6-4A23-B299-2FB567B98427}" type="parTrans" cxnId="{872D3F23-FD55-4AED-A69C-480291F35B5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D824F3-F46A-42C3-A323-1E6C138C65FF}" type="sibTrans" cxnId="{872D3F23-FD55-4AED-A69C-480291F35B5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B6224-750D-4B30-97BE-B0FAAA83AC1D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</a:t>
          </a:r>
          <a:r>
            <a: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производственно-распределительного бюро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738DD-BFED-4051-8227-F16CD637090B}" type="parTrans" cxnId="{D18DE08E-A387-40ED-9612-2F51DECAB17E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0AAB28-4A9D-436C-963E-3CD857025C26}" type="sibTrans" cxnId="{D18DE08E-A387-40ED-9612-2F51DECAB17E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A36424-22C6-49DC-B090-5A0FB22E0058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отдела материально-технического обеспечения</a:t>
          </a:r>
        </a:p>
      </dgm:t>
    </dgm:pt>
    <dgm:pt modelId="{D0170F7E-E0B7-4D14-AC95-3054FD7190A8}" type="parTrans" cxnId="{BFD506AA-8F77-4C6F-A1AB-0FBE9AFFAE5B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0D547-2E9C-47DA-9516-1C66C5E8CA42}" type="sibTrans" cxnId="{BFD506AA-8F77-4C6F-A1AB-0FBE9AFFAE5B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9A159E-C1BA-447F-8C4A-A11A437244D0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отдела технического контроля</a:t>
          </a:r>
        </a:p>
      </dgm:t>
    </dgm:pt>
    <dgm:pt modelId="{4CF8AD91-55CC-41F7-8303-E513A14ADA3B}" type="parTrans" cxnId="{7EF62546-AE42-4CFC-B938-0DE0DBE6917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89A689-8EE6-424A-8D42-35DA86582F08}" type="sibTrans" cxnId="{7EF62546-AE42-4CFC-B938-0DE0DBE6917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C217-2498-40E1-A4F9-542C6A97B1B4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Менеджеры по продажам</a:t>
          </a:r>
        </a:p>
      </dgm:t>
    </dgm:pt>
    <dgm:pt modelId="{F2538AB4-9064-47C2-AEE5-F1BA91D21441}" type="parTrans" cxnId="{B98B2A4B-C524-4A24-A12F-4168872F6BD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7EED9B-23A6-442A-8600-AD433790030A}" type="sibTrans" cxnId="{B98B2A4B-C524-4A24-A12F-4168872F6BD3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2AA0B-BF22-41FD-ACBC-485A3771F0C3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Руководители производственных подразделений</a:t>
          </a:r>
        </a:p>
      </dgm:t>
    </dgm:pt>
    <dgm:pt modelId="{DF8E65D7-E69D-4AFC-92FC-88F7CBB79FAB}" type="parTrans" cxnId="{0BF6D0E9-7052-421A-B3F4-EA7FB1AC257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FA7BF-C182-4D43-B112-555482351E72}" type="sibTrans" cxnId="{0BF6D0E9-7052-421A-B3F4-EA7FB1AC257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C854D-E995-452D-908B-313B5368984D}">
      <dgm:prSet/>
      <dgm:spPr>
        <a:solidFill>
          <a:srgbClr val="BFD9E7"/>
        </a:solidFill>
        <a:ln>
          <a:solidFill>
            <a:srgbClr val="3A789C"/>
          </a:solidFill>
        </a:ln>
      </dgm:spPr>
      <dgm:t>
        <a:bodyPr/>
        <a:lstStyle/>
        <a:p>
          <a:pPr>
            <a:lnSpc>
              <a:spcPct val="110000"/>
            </a:lnSpc>
          </a:pPr>
          <a:r>
            <a: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Рабочие</a:t>
          </a:r>
        </a:p>
      </dgm:t>
    </dgm:pt>
    <dgm:pt modelId="{240ECECD-9C0B-4B31-8D96-24433B84ECD0}" type="parTrans" cxnId="{10C1D675-7313-4612-87DA-588E1E82DF2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22D2AE-5885-40BF-B44B-7C5C2C6A5620}" type="sibTrans" cxnId="{10C1D675-7313-4612-87DA-588E1E82DF2A}">
      <dgm:prSet/>
      <dgm:spPr/>
      <dgm:t>
        <a:bodyPr/>
        <a:lstStyle/>
        <a:p>
          <a:pPr>
            <a:lnSpc>
              <a:spcPct val="110000"/>
            </a:lnSpc>
          </a:pPr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B58F5-D3C1-4E1D-8E3D-D22B5A5D5BD9}" type="pres">
      <dgm:prSet presAssocID="{13E146A9-4F13-4512-8175-08FEDC878D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F21571-91E7-47B1-AEA1-12074A124F20}" type="pres">
      <dgm:prSet presAssocID="{11EAFB91-719C-4BEF-B7E1-0EDD744780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9ECDA-C28A-44B1-ABA7-145715566FD5}" type="pres">
      <dgm:prSet presAssocID="{46D824F3-F46A-42C3-A323-1E6C138C65FF}" presName="sibTrans" presStyleCnt="0"/>
      <dgm:spPr/>
    </dgm:pt>
    <dgm:pt modelId="{1917A3FF-9532-495F-A3C9-1E0DC2DE98CA}" type="pres">
      <dgm:prSet presAssocID="{48DB6224-750D-4B30-97BE-B0FAAA83AC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3D579-7CF1-48DD-87EE-F2883D68203C}" type="pres">
      <dgm:prSet presAssocID="{E70AAB28-4A9D-436C-963E-3CD857025C26}" presName="sibTrans" presStyleCnt="0"/>
      <dgm:spPr/>
    </dgm:pt>
    <dgm:pt modelId="{6FC02351-00B1-4546-BD47-FD9EEB0D3764}" type="pres">
      <dgm:prSet presAssocID="{27A36424-22C6-49DC-B090-5A0FB22E005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9E423-F9F8-4142-885E-BF3A3A662E9B}" type="pres">
      <dgm:prSet presAssocID="{72A0D547-2E9C-47DA-9516-1C66C5E8CA42}" presName="sibTrans" presStyleCnt="0"/>
      <dgm:spPr/>
    </dgm:pt>
    <dgm:pt modelId="{D85BD981-B86B-4A61-B1AE-BA4B25705B2D}" type="pres">
      <dgm:prSet presAssocID="{CA9A159E-C1BA-447F-8C4A-A11A437244D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EA015-1F0A-4CA2-9989-87DF61948579}" type="pres">
      <dgm:prSet presAssocID="{8889A689-8EE6-424A-8D42-35DA86582F08}" presName="sibTrans" presStyleCnt="0"/>
      <dgm:spPr/>
    </dgm:pt>
    <dgm:pt modelId="{F04E0593-DE43-46AA-8D16-2C6A0B6E0A60}" type="pres">
      <dgm:prSet presAssocID="{D042C217-2498-40E1-A4F9-542C6A97B1B4}" presName="node" presStyleLbl="node1" presStyleIdx="4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5D84-C086-4441-B088-35C291954936}" type="pres">
      <dgm:prSet presAssocID="{2C7EED9B-23A6-442A-8600-AD433790030A}" presName="sibTrans" presStyleCnt="0"/>
      <dgm:spPr/>
    </dgm:pt>
    <dgm:pt modelId="{08A26F7D-A021-40C2-B97F-D27384507FDF}" type="pres">
      <dgm:prSet presAssocID="{7AD2AA0B-BF22-41FD-ACBC-485A3771F0C3}" presName="node" presStyleLbl="node1" presStyleIdx="5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4C9F-9F82-4F7F-BDAE-EF6AC19F2D9D}" type="pres">
      <dgm:prSet presAssocID="{AA8FA7BF-C182-4D43-B112-555482351E72}" presName="sibTrans" presStyleCnt="0"/>
      <dgm:spPr/>
    </dgm:pt>
    <dgm:pt modelId="{964F6FE3-C8E5-46F6-8657-145507D62197}" type="pres">
      <dgm:prSet presAssocID="{49AC854D-E995-452D-908B-313B5368984D}" presName="node" presStyleLbl="node1" presStyleIdx="6" presStyleCnt="7" custLinFactNeighborX="1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8DE08E-A387-40ED-9612-2F51DECAB17E}" srcId="{13E146A9-4F13-4512-8175-08FEDC878D0F}" destId="{48DB6224-750D-4B30-97BE-B0FAAA83AC1D}" srcOrd="1" destOrd="0" parTransId="{57F738DD-BFED-4051-8227-F16CD637090B}" sibTransId="{E70AAB28-4A9D-436C-963E-3CD857025C26}"/>
    <dgm:cxn modelId="{F9F3730F-5B17-4ACC-8605-17B826A920F2}" type="presOf" srcId="{13E146A9-4F13-4512-8175-08FEDC878D0F}" destId="{2D8B58F5-D3C1-4E1D-8E3D-D22B5A5D5BD9}" srcOrd="0" destOrd="0" presId="urn:microsoft.com/office/officeart/2005/8/layout/default"/>
    <dgm:cxn modelId="{B98B2A4B-C524-4A24-A12F-4168872F6BD3}" srcId="{13E146A9-4F13-4512-8175-08FEDC878D0F}" destId="{D042C217-2498-40E1-A4F9-542C6A97B1B4}" srcOrd="4" destOrd="0" parTransId="{F2538AB4-9064-47C2-AEE5-F1BA91D21441}" sibTransId="{2C7EED9B-23A6-442A-8600-AD433790030A}"/>
    <dgm:cxn modelId="{7EF62546-AE42-4CFC-B938-0DE0DBE69173}" srcId="{13E146A9-4F13-4512-8175-08FEDC878D0F}" destId="{CA9A159E-C1BA-447F-8C4A-A11A437244D0}" srcOrd="3" destOrd="0" parTransId="{4CF8AD91-55CC-41F7-8303-E513A14ADA3B}" sibTransId="{8889A689-8EE6-424A-8D42-35DA86582F08}"/>
    <dgm:cxn modelId="{FD6730DA-EABE-493B-95FC-34DEFFF52911}" type="presOf" srcId="{49AC854D-E995-452D-908B-313B5368984D}" destId="{964F6FE3-C8E5-46F6-8657-145507D62197}" srcOrd="0" destOrd="0" presId="urn:microsoft.com/office/officeart/2005/8/layout/default"/>
    <dgm:cxn modelId="{AF464824-1906-454A-B8AD-4A60AD44E614}" type="presOf" srcId="{11EAFB91-719C-4BEF-B7E1-0EDD74478042}" destId="{41F21571-91E7-47B1-AEA1-12074A124F20}" srcOrd="0" destOrd="0" presId="urn:microsoft.com/office/officeart/2005/8/layout/default"/>
    <dgm:cxn modelId="{0BF6D0E9-7052-421A-B3F4-EA7FB1AC257A}" srcId="{13E146A9-4F13-4512-8175-08FEDC878D0F}" destId="{7AD2AA0B-BF22-41FD-ACBC-485A3771F0C3}" srcOrd="5" destOrd="0" parTransId="{DF8E65D7-E69D-4AFC-92FC-88F7CBB79FAB}" sibTransId="{AA8FA7BF-C182-4D43-B112-555482351E72}"/>
    <dgm:cxn modelId="{A7D3FF28-38B3-41CC-813C-DE8936CA9CBC}" type="presOf" srcId="{27A36424-22C6-49DC-B090-5A0FB22E0058}" destId="{6FC02351-00B1-4546-BD47-FD9EEB0D3764}" srcOrd="0" destOrd="0" presId="urn:microsoft.com/office/officeart/2005/8/layout/default"/>
    <dgm:cxn modelId="{3F73A3E6-12FB-4752-B664-DF2FDF7C4C3D}" type="presOf" srcId="{48DB6224-750D-4B30-97BE-B0FAAA83AC1D}" destId="{1917A3FF-9532-495F-A3C9-1E0DC2DE98CA}" srcOrd="0" destOrd="0" presId="urn:microsoft.com/office/officeart/2005/8/layout/default"/>
    <dgm:cxn modelId="{10C1D675-7313-4612-87DA-588E1E82DF2A}" srcId="{13E146A9-4F13-4512-8175-08FEDC878D0F}" destId="{49AC854D-E995-452D-908B-313B5368984D}" srcOrd="6" destOrd="0" parTransId="{240ECECD-9C0B-4B31-8D96-24433B84ECD0}" sibTransId="{1422D2AE-5885-40BF-B44B-7C5C2C6A5620}"/>
    <dgm:cxn modelId="{FB443D59-8C9C-4FDC-BBF8-ED446D257047}" type="presOf" srcId="{CA9A159E-C1BA-447F-8C4A-A11A437244D0}" destId="{D85BD981-B86B-4A61-B1AE-BA4B25705B2D}" srcOrd="0" destOrd="0" presId="urn:microsoft.com/office/officeart/2005/8/layout/default"/>
    <dgm:cxn modelId="{60404E3E-DB1A-4EE5-9BAD-EC36C9777305}" type="presOf" srcId="{7AD2AA0B-BF22-41FD-ACBC-485A3771F0C3}" destId="{08A26F7D-A021-40C2-B97F-D27384507FDF}" srcOrd="0" destOrd="0" presId="urn:microsoft.com/office/officeart/2005/8/layout/default"/>
    <dgm:cxn modelId="{FD0B8A91-B997-4197-97D0-B171C2C064D5}" type="presOf" srcId="{D042C217-2498-40E1-A4F9-542C6A97B1B4}" destId="{F04E0593-DE43-46AA-8D16-2C6A0B6E0A60}" srcOrd="0" destOrd="0" presId="urn:microsoft.com/office/officeart/2005/8/layout/default"/>
    <dgm:cxn modelId="{BFD506AA-8F77-4C6F-A1AB-0FBE9AFFAE5B}" srcId="{13E146A9-4F13-4512-8175-08FEDC878D0F}" destId="{27A36424-22C6-49DC-B090-5A0FB22E0058}" srcOrd="2" destOrd="0" parTransId="{D0170F7E-E0B7-4D14-AC95-3054FD7190A8}" sibTransId="{72A0D547-2E9C-47DA-9516-1C66C5E8CA42}"/>
    <dgm:cxn modelId="{872D3F23-FD55-4AED-A69C-480291F35B5A}" srcId="{13E146A9-4F13-4512-8175-08FEDC878D0F}" destId="{11EAFB91-719C-4BEF-B7E1-0EDD74478042}" srcOrd="0" destOrd="0" parTransId="{AE892519-67D6-4A23-B299-2FB567B98427}" sibTransId="{46D824F3-F46A-42C3-A323-1E6C138C65FF}"/>
    <dgm:cxn modelId="{90D30E76-3B39-4C70-9239-C37E28EC9CB0}" type="presParOf" srcId="{2D8B58F5-D3C1-4E1D-8E3D-D22B5A5D5BD9}" destId="{41F21571-91E7-47B1-AEA1-12074A124F20}" srcOrd="0" destOrd="0" presId="urn:microsoft.com/office/officeart/2005/8/layout/default"/>
    <dgm:cxn modelId="{86913FC9-92D7-4913-A55C-4B4121E6204D}" type="presParOf" srcId="{2D8B58F5-D3C1-4E1D-8E3D-D22B5A5D5BD9}" destId="{3BA9ECDA-C28A-44B1-ABA7-145715566FD5}" srcOrd="1" destOrd="0" presId="urn:microsoft.com/office/officeart/2005/8/layout/default"/>
    <dgm:cxn modelId="{D720B4D9-7801-484D-AF3B-2D479D78857B}" type="presParOf" srcId="{2D8B58F5-D3C1-4E1D-8E3D-D22B5A5D5BD9}" destId="{1917A3FF-9532-495F-A3C9-1E0DC2DE98CA}" srcOrd="2" destOrd="0" presId="urn:microsoft.com/office/officeart/2005/8/layout/default"/>
    <dgm:cxn modelId="{467DB75D-B75B-4E03-BB82-10FD675687E1}" type="presParOf" srcId="{2D8B58F5-D3C1-4E1D-8E3D-D22B5A5D5BD9}" destId="{FF83D579-7CF1-48DD-87EE-F2883D68203C}" srcOrd="3" destOrd="0" presId="urn:microsoft.com/office/officeart/2005/8/layout/default"/>
    <dgm:cxn modelId="{E86A27AF-BDA1-46FA-A7D7-7295812D9290}" type="presParOf" srcId="{2D8B58F5-D3C1-4E1D-8E3D-D22B5A5D5BD9}" destId="{6FC02351-00B1-4546-BD47-FD9EEB0D3764}" srcOrd="4" destOrd="0" presId="urn:microsoft.com/office/officeart/2005/8/layout/default"/>
    <dgm:cxn modelId="{4A0D71E9-0CF1-4773-B488-80AAD1FC47DE}" type="presParOf" srcId="{2D8B58F5-D3C1-4E1D-8E3D-D22B5A5D5BD9}" destId="{3659E423-F9F8-4142-885E-BF3A3A662E9B}" srcOrd="5" destOrd="0" presId="urn:microsoft.com/office/officeart/2005/8/layout/default"/>
    <dgm:cxn modelId="{076FD324-4744-4C41-8398-0189F83A4282}" type="presParOf" srcId="{2D8B58F5-D3C1-4E1D-8E3D-D22B5A5D5BD9}" destId="{D85BD981-B86B-4A61-B1AE-BA4B25705B2D}" srcOrd="6" destOrd="0" presId="urn:microsoft.com/office/officeart/2005/8/layout/default"/>
    <dgm:cxn modelId="{62E5E7EF-D784-4551-B5DC-A051D3CDA864}" type="presParOf" srcId="{2D8B58F5-D3C1-4E1D-8E3D-D22B5A5D5BD9}" destId="{E03EA015-1F0A-4CA2-9989-87DF61948579}" srcOrd="7" destOrd="0" presId="urn:microsoft.com/office/officeart/2005/8/layout/default"/>
    <dgm:cxn modelId="{247339A4-0EDC-41B0-B3A5-2E7E07E69946}" type="presParOf" srcId="{2D8B58F5-D3C1-4E1D-8E3D-D22B5A5D5BD9}" destId="{F04E0593-DE43-46AA-8D16-2C6A0B6E0A60}" srcOrd="8" destOrd="0" presId="urn:microsoft.com/office/officeart/2005/8/layout/default"/>
    <dgm:cxn modelId="{66462684-ED98-41A1-92F8-1947AC5AC80D}" type="presParOf" srcId="{2D8B58F5-D3C1-4E1D-8E3D-D22B5A5D5BD9}" destId="{26EB5D84-C086-4441-B088-35C291954936}" srcOrd="9" destOrd="0" presId="urn:microsoft.com/office/officeart/2005/8/layout/default"/>
    <dgm:cxn modelId="{16E62FAC-216E-408A-8E40-A3D2237F6F7C}" type="presParOf" srcId="{2D8B58F5-D3C1-4E1D-8E3D-D22B5A5D5BD9}" destId="{08A26F7D-A021-40C2-B97F-D27384507FDF}" srcOrd="10" destOrd="0" presId="urn:microsoft.com/office/officeart/2005/8/layout/default"/>
    <dgm:cxn modelId="{F4DAC47B-E2D3-408A-98AC-ADAC58625255}" type="presParOf" srcId="{2D8B58F5-D3C1-4E1D-8E3D-D22B5A5D5BD9}" destId="{36394C9F-9F82-4F7F-BDAE-EF6AC19F2D9D}" srcOrd="11" destOrd="0" presId="urn:microsoft.com/office/officeart/2005/8/layout/default"/>
    <dgm:cxn modelId="{8A6E5AAA-5654-4C69-B9A1-F14F6B56AF4C}" type="presParOf" srcId="{2D8B58F5-D3C1-4E1D-8E3D-D22B5A5D5BD9}" destId="{964F6FE3-C8E5-46F6-8657-145507D62197}" srcOrd="12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1571-91E7-47B1-AEA1-12074A124F20}">
      <dsp:nvSpPr>
        <dsp:cNvPr id="0" name=""/>
        <dsp:cNvSpPr/>
      </dsp:nvSpPr>
      <dsp:spPr>
        <a:xfrm>
          <a:off x="3335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Конструкторский отдел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" y="596278"/>
        <a:ext cx="2645995" cy="1587597"/>
      </dsp:txXfrm>
    </dsp:sp>
    <dsp:sp modelId="{1917A3FF-9532-495F-A3C9-1E0DC2DE98CA}">
      <dsp:nvSpPr>
        <dsp:cNvPr id="0" name=""/>
        <dsp:cNvSpPr/>
      </dsp:nvSpPr>
      <dsp:spPr>
        <a:xfrm>
          <a:off x="2913930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Технологическое бюро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930" y="596278"/>
        <a:ext cx="2645995" cy="1587597"/>
      </dsp:txXfrm>
    </dsp:sp>
    <dsp:sp modelId="{6FC02351-00B1-4546-BD47-FD9EEB0D3764}">
      <dsp:nvSpPr>
        <dsp:cNvPr id="0" name=""/>
        <dsp:cNvSpPr/>
      </dsp:nvSpPr>
      <dsp:spPr>
        <a:xfrm>
          <a:off x="5824525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 трудового нормирования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4525" y="596278"/>
        <a:ext cx="2645995" cy="1587597"/>
      </dsp:txXfrm>
    </dsp:sp>
    <dsp:sp modelId="{D85BD981-B86B-4A61-B1AE-BA4B25705B2D}">
      <dsp:nvSpPr>
        <dsp:cNvPr id="0" name=""/>
        <dsp:cNvSpPr/>
      </dsp:nvSpPr>
      <dsp:spPr>
        <a:xfrm>
          <a:off x="8735121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Отдел материального нормирования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35121" y="596278"/>
        <a:ext cx="2645995" cy="1587597"/>
      </dsp:txXfrm>
    </dsp:sp>
    <dsp:sp modelId="{F04E0593-DE43-46AA-8D16-2C6A0B6E0A60}">
      <dsp:nvSpPr>
        <dsp:cNvPr id="0" name=""/>
        <dsp:cNvSpPr/>
      </dsp:nvSpPr>
      <dsp:spPr>
        <a:xfrm>
          <a:off x="1838703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Службы ответственные за ведение НСИ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8703" y="2448475"/>
        <a:ext cx="2645995" cy="1587597"/>
      </dsp:txXfrm>
    </dsp:sp>
    <dsp:sp modelId="{08A26F7D-A021-40C2-B97F-D27384507FDF}">
      <dsp:nvSpPr>
        <dsp:cNvPr id="0" name=""/>
        <dsp:cNvSpPr/>
      </dsp:nvSpPr>
      <dsp:spPr>
        <a:xfrm>
          <a:off x="4749298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Руководители производственных подразделений</a:t>
          </a:r>
        </a:p>
      </dsp:txBody>
      <dsp:txXfrm>
        <a:off x="4749298" y="2448475"/>
        <a:ext cx="2645995" cy="1587597"/>
      </dsp:txXfrm>
    </dsp:sp>
    <dsp:sp modelId="{964F6FE3-C8E5-46F6-8657-145507D62197}">
      <dsp:nvSpPr>
        <dsp:cNvPr id="0" name=""/>
        <dsp:cNvSpPr/>
      </dsp:nvSpPr>
      <dsp:spPr>
        <a:xfrm>
          <a:off x="7659894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Цеховые технологи</a:t>
          </a:r>
          <a:endParaRPr lang="ru-RU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9894" y="2448475"/>
        <a:ext cx="2645995" cy="1587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21571-91E7-47B1-AEA1-12074A124F20}">
      <dsp:nvSpPr>
        <dsp:cNvPr id="0" name=""/>
        <dsp:cNvSpPr/>
      </dsp:nvSpPr>
      <dsp:spPr>
        <a:xfrm>
          <a:off x="3335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планово-диспетчерского отдела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" y="596278"/>
        <a:ext cx="2645995" cy="1587597"/>
      </dsp:txXfrm>
    </dsp:sp>
    <dsp:sp modelId="{1917A3FF-9532-495F-A3C9-1E0DC2DE98CA}">
      <dsp:nvSpPr>
        <dsp:cNvPr id="0" name=""/>
        <dsp:cNvSpPr/>
      </dsp:nvSpPr>
      <dsp:spPr>
        <a:xfrm>
          <a:off x="2913930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производственно-распределительного бюро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930" y="596278"/>
        <a:ext cx="2645995" cy="1587597"/>
      </dsp:txXfrm>
    </dsp:sp>
    <dsp:sp modelId="{6FC02351-00B1-4546-BD47-FD9EEB0D3764}">
      <dsp:nvSpPr>
        <dsp:cNvPr id="0" name=""/>
        <dsp:cNvSpPr/>
      </dsp:nvSpPr>
      <dsp:spPr>
        <a:xfrm>
          <a:off x="5824525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отдела материально-технического обеспечения</a:t>
          </a:r>
        </a:p>
      </dsp:txBody>
      <dsp:txXfrm>
        <a:off x="5824525" y="596278"/>
        <a:ext cx="2645995" cy="1587597"/>
      </dsp:txXfrm>
    </dsp:sp>
    <dsp:sp modelId="{D85BD981-B86B-4A61-B1AE-BA4B25705B2D}">
      <dsp:nvSpPr>
        <dsp:cNvPr id="0" name=""/>
        <dsp:cNvSpPr/>
      </dsp:nvSpPr>
      <dsp:spPr>
        <a:xfrm>
          <a:off x="8735121" y="596278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Специалисты отдела технического контроля</a:t>
          </a:r>
        </a:p>
      </dsp:txBody>
      <dsp:txXfrm>
        <a:off x="8735121" y="596278"/>
        <a:ext cx="2645995" cy="1587597"/>
      </dsp:txXfrm>
    </dsp:sp>
    <dsp:sp modelId="{F04E0593-DE43-46AA-8D16-2C6A0B6E0A60}">
      <dsp:nvSpPr>
        <dsp:cNvPr id="0" name=""/>
        <dsp:cNvSpPr/>
      </dsp:nvSpPr>
      <dsp:spPr>
        <a:xfrm>
          <a:off x="1838703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Менеджеры по продажам</a:t>
          </a:r>
        </a:p>
      </dsp:txBody>
      <dsp:txXfrm>
        <a:off x="1838703" y="2448475"/>
        <a:ext cx="2645995" cy="1587597"/>
      </dsp:txXfrm>
    </dsp:sp>
    <dsp:sp modelId="{08A26F7D-A021-40C2-B97F-D27384507FDF}">
      <dsp:nvSpPr>
        <dsp:cNvPr id="0" name=""/>
        <dsp:cNvSpPr/>
      </dsp:nvSpPr>
      <dsp:spPr>
        <a:xfrm>
          <a:off x="4749298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Руководители производственных подразделений</a:t>
          </a:r>
        </a:p>
      </dsp:txBody>
      <dsp:txXfrm>
        <a:off x="4749298" y="2448475"/>
        <a:ext cx="2645995" cy="1587597"/>
      </dsp:txXfrm>
    </dsp:sp>
    <dsp:sp modelId="{964F6FE3-C8E5-46F6-8657-145507D62197}">
      <dsp:nvSpPr>
        <dsp:cNvPr id="0" name=""/>
        <dsp:cNvSpPr/>
      </dsp:nvSpPr>
      <dsp:spPr>
        <a:xfrm>
          <a:off x="7659894" y="2448475"/>
          <a:ext cx="2645995" cy="1587597"/>
        </a:xfrm>
        <a:prstGeom prst="rect">
          <a:avLst/>
        </a:prstGeom>
        <a:solidFill>
          <a:srgbClr val="BFD9E7"/>
        </a:solidFill>
        <a:ln w="12700" cap="flat" cmpd="sng" algn="ctr">
          <a:solidFill>
            <a:srgbClr val="3A789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Рабочие</a:t>
          </a:r>
        </a:p>
      </dsp:txBody>
      <dsp:txXfrm>
        <a:off x="7659894" y="2448475"/>
        <a:ext cx="2645995" cy="1587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9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5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6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4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0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5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62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A96D-3691-4261-AF30-8B2243340C44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ACCB-E4BE-4FAA-AF5E-56A307C99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571C886E-08F3-430A-892D-AFB588497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5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AEE18-8A6D-4D34-9649-9AE30A11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17" y="2384664"/>
            <a:ext cx="6502256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 для автоматизации оперативного управления и технологической подготовки производства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954" y="5390603"/>
            <a:ext cx="1340461" cy="13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372620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архивом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FA9B6BA-4FA2-4355-BA62-E382AE475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3" y="1015539"/>
            <a:ext cx="6152571" cy="442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BCF52B-4928-4E67-9E1A-EE4A839F8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251" y="2263094"/>
            <a:ext cx="4530580" cy="4032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086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029853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согласования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D97AD3C-450D-45F4-93F8-2CA7B3B2D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96" y="1015538"/>
            <a:ext cx="6301320" cy="3844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F9A53F2-989C-4939-9B9E-39A548C05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542" y="2304799"/>
            <a:ext cx="6908203" cy="4324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500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114073" y="-196002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Аналитика и отчетность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A9B07CE-AF40-467B-8959-577074F35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5" y="918870"/>
            <a:ext cx="7738986" cy="3764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4CB385-8B74-499A-BB1C-799215921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464" y="2677895"/>
            <a:ext cx="5773949" cy="40107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0562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37" y="342900"/>
            <a:ext cx="6223414" cy="6077683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417839" y="322561"/>
            <a:ext cx="6648975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Оперативное управление производством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BEF6A9-F521-48AC-A4C9-6E819AAA72AA}"/>
              </a:ext>
            </a:extLst>
          </p:cNvPr>
          <p:cNvSpPr txBox="1"/>
          <p:nvPr/>
        </p:nvSpPr>
        <p:spPr>
          <a:xfrm>
            <a:off x="253575" y="1935547"/>
            <a:ext cx="49774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автоматизированную систему оперативного управления производственными процессами, которая позволяет планировать производство на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уровнях, осуществлять диспетчеризацию и контроль качества выпускаемой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6106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2430562" y="114944"/>
            <a:ext cx="6648975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пользователи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042A9553-8502-4363-B48B-B55F29ECE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0744629"/>
              </p:ext>
            </p:extLst>
          </p:nvPr>
        </p:nvGraphicFramePr>
        <p:xfrm>
          <a:off x="293199" y="1358874"/>
          <a:ext cx="11384452" cy="463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5233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1"/>
            <a:ext cx="3800302" cy="12501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1"/>
            <a:ext cx="3800302" cy="1250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DD8F629-79FD-4922-89C4-F45545F54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33" y="982475"/>
            <a:ext cx="10151534" cy="575416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923857" y="-37573"/>
            <a:ext cx="6648975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процесс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376702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портфелем заказов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43BF79F-A854-4244-A82A-4ED957283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492" y="3702866"/>
            <a:ext cx="9166617" cy="21744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7399A93-EB90-46EB-B8FF-F88FF7B30A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23" y="1125648"/>
            <a:ext cx="6566744" cy="2156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89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522848" y="-218801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производства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EA89AA-2DA9-4826-A114-84467E9F4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9" y="1039425"/>
            <a:ext cx="7277784" cy="43514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3146DE3-C66A-4EDF-98F9-3F15BA74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425" y="599296"/>
            <a:ext cx="5207934" cy="22120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1670A45-2E5B-40A2-807E-F26231E576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401" y="3125353"/>
            <a:ext cx="4370298" cy="35250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80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659358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Диспетчеризация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BD2E3F0-A7D4-40D2-B34D-0DAC3E7B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526" y="940095"/>
            <a:ext cx="6315725" cy="37389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DCE553-90CE-4991-96D2-3A5A9C422C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421" y="777393"/>
            <a:ext cx="3461328" cy="20321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E664DC6-E139-4074-A5FE-39D2285A4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736" y="3072491"/>
            <a:ext cx="7039547" cy="36322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21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416077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Терминальный учет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CC5905A-1DD7-4BD5-8820-FD2A947C2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72" y="940094"/>
            <a:ext cx="9753999" cy="3596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E:\temp\ЛПМ - Станки ЛПМ-Механики 2015-06-02\P_20150602_150157_HDR.jpg">
            <a:extLst>
              <a:ext uri="{FF2B5EF4-FFF2-40B4-BE49-F238E27FC236}">
                <a16:creationId xmlns:a16="http://schemas.microsoft.com/office/drawing/2014/main" xmlns="" id="{E10ADE17-E88E-40E7-8B79-9B460097E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317" t="5379" r="5880" b="5618"/>
          <a:stretch/>
        </p:blipFill>
        <p:spPr bwMode="auto">
          <a:xfrm>
            <a:off x="7945254" y="2332825"/>
            <a:ext cx="3093170" cy="4166138"/>
          </a:xfrm>
          <a:prstGeom prst="rect">
            <a:avLst/>
          </a:prstGeom>
          <a:ln w="12700">
            <a:noFill/>
            <a:prstDash val="sys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AC41E4-277F-4FD6-9ADC-37C5640D5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723" y="4765523"/>
            <a:ext cx="3494458" cy="1733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DC4CB35-56D5-436B-985C-85516AE7E2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64" y="4830130"/>
            <a:ext cx="3181000" cy="16688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4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67785" y="102197"/>
            <a:ext cx="494199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PLM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3C8CEF6-0F3B-4F3A-8635-B53F3AAEB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/>
          <a:stretch/>
        </p:blipFill>
        <p:spPr>
          <a:xfrm>
            <a:off x="4458790" y="476845"/>
            <a:ext cx="7733210" cy="5904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87DCB-584C-4C57-93E2-BB83F0A791B5}"/>
              </a:ext>
            </a:extLst>
          </p:cNvPr>
          <p:cNvSpPr txBox="1"/>
          <p:nvPr/>
        </p:nvSpPr>
        <p:spPr>
          <a:xfrm>
            <a:off x="5281878" y="659633"/>
            <a:ext cx="3088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CAD/CAM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Системы для разработки КД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программ для станков с ЧПУ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BA02451-E06A-4FB5-8ADA-434FBA75ED9B}"/>
              </a:ext>
            </a:extLst>
          </p:cNvPr>
          <p:cNvSpPr txBox="1"/>
          <p:nvPr/>
        </p:nvSpPr>
        <p:spPr>
          <a:xfrm>
            <a:off x="4687453" y="1747240"/>
            <a:ext cx="3963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PDM 4 (PLM)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для управления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инженерными данными об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изделии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AE7F9-FB88-4E0B-9E32-AF66B5187229}"/>
              </a:ext>
            </a:extLst>
          </p:cNvPr>
          <p:cNvSpPr txBox="1"/>
          <p:nvPr/>
        </p:nvSpPr>
        <p:spPr>
          <a:xfrm>
            <a:off x="4694378" y="2758203"/>
            <a:ext cx="335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для планирования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диспетчеризации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7CA539D-B150-485C-8A6B-138D50B10487}"/>
              </a:ext>
            </a:extLst>
          </p:cNvPr>
          <p:cNvSpPr txBox="1"/>
          <p:nvPr/>
        </p:nvSpPr>
        <p:spPr>
          <a:xfrm>
            <a:off x="4699255" y="3852770"/>
            <a:ext cx="3229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решение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управления ресурсами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522063-F111-40F5-AD54-B34D1147B9F0}"/>
              </a:ext>
            </a:extLst>
          </p:cNvPr>
          <p:cNvSpPr txBox="1"/>
          <p:nvPr/>
        </p:nvSpPr>
        <p:spPr>
          <a:xfrm>
            <a:off x="5946869" y="5391237"/>
            <a:ext cx="3026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1С:ДОКУМЕНТООБОРОТ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Решение для управления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корпоративным контентом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1BB23D-01A4-44D5-B296-1FFDABA5781E}"/>
              </a:ext>
            </a:extLst>
          </p:cNvPr>
          <p:cNvSpPr txBox="1"/>
          <p:nvPr/>
        </p:nvSpPr>
        <p:spPr>
          <a:xfrm>
            <a:off x="10301270" y="3389144"/>
            <a:ext cx="210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ЭКОСИСТЕМА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PLM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D06B4E3-61A8-4829-929F-A9BDD69DE697}"/>
              </a:ext>
            </a:extLst>
          </p:cNvPr>
          <p:cNvSpPr txBox="1"/>
          <p:nvPr/>
        </p:nvSpPr>
        <p:spPr>
          <a:xfrm>
            <a:off x="201313" y="1957983"/>
            <a:ext cx="4370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спользование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интегрируемых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«1С: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PDM 4 (PLM)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«1С: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позволяет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построить на предприятии единую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экосистему для управления жизненным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циклом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216398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477729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2F87683-F92E-48A0-8DE9-492E480F4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8" y="1015539"/>
            <a:ext cx="7231207" cy="35755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0968EE-F4D7-4D0B-8F3B-7AAAF747D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309" y="3618283"/>
            <a:ext cx="10115266" cy="27862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95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994915" y="-279624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Складской учет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72" y="1250115"/>
            <a:ext cx="7976614" cy="33134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375" y="4289549"/>
            <a:ext cx="6033669" cy="20709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230" y="3430387"/>
            <a:ext cx="4052887" cy="13585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06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84" y="325938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1714855" y="-167855"/>
            <a:ext cx="7849275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взаимодействия ИС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457" y="1109986"/>
            <a:ext cx="9551085" cy="56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1348506" y="-222933"/>
            <a:ext cx="8633673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Версии для учебных заведений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218" y="1349653"/>
            <a:ext cx="4503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1С:PDM Управление инженерными данными 4 (PLM). Электронная поставка для обучения в высших и средних учебных </a:t>
            </a:r>
            <a:r>
              <a:rPr lang="ru-RU" dirty="0" smtClean="0"/>
              <a:t>заведения, 20 рабочих мест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2058" y="1425535"/>
            <a:ext cx="4503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1С:MES Оперативное управление производством. Электронная поставка для обучения в высших и средних учебных заведениях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131" y="2630456"/>
            <a:ext cx="2837874" cy="3998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284" y="2685266"/>
            <a:ext cx="2818467" cy="39795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4648" y="940524"/>
            <a:ext cx="447737" cy="4382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6201" y="991476"/>
            <a:ext cx="409632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03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F3FAB1-54BD-4CE9-A2DE-1D393F015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24CF38D-A1E9-4397-8831-59A1724ACA9B}"/>
              </a:ext>
            </a:extLst>
          </p:cNvPr>
          <p:cNvSpPr/>
          <p:nvPr/>
        </p:nvSpPr>
        <p:spPr>
          <a:xfrm>
            <a:off x="0" y="0"/>
            <a:ext cx="37465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6E06787-6333-462E-AD48-C1F0E05B7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" y="1808602"/>
            <a:ext cx="7505699" cy="34377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88BF51-3050-4BF1-84F2-309BF5DC527D}"/>
              </a:ext>
            </a:extLst>
          </p:cNvPr>
          <p:cNvSpPr txBox="1"/>
          <p:nvPr/>
        </p:nvSpPr>
        <p:spPr>
          <a:xfrm>
            <a:off x="2262214" y="2087994"/>
            <a:ext cx="5160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ТЕЛЕФОННАЯ ЛИНИЯ КОНСУЛЬТАЦИЙ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7 (812) 670 89 6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E3C7EC-5C62-472C-A00A-7290F585B4C1}"/>
              </a:ext>
            </a:extLst>
          </p:cNvPr>
          <p:cNvSpPr txBox="1"/>
          <p:nvPr/>
        </p:nvSpPr>
        <p:spPr>
          <a:xfrm>
            <a:off x="2271739" y="3255719"/>
            <a:ext cx="5160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ЛИНИЯ КОНСУЛЬТАЦИЙ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hl@kt-segment.ru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E5D980-28A2-48AC-8ECD-BD24F806CDB8}"/>
              </a:ext>
            </a:extLst>
          </p:cNvPr>
          <p:cNvSpPr txBox="1"/>
          <p:nvPr/>
        </p:nvSpPr>
        <p:spPr>
          <a:xfrm>
            <a:off x="2271739" y="4394869"/>
            <a:ext cx="4945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SKYPE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hotline_1C_MES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hotline_1C_PDM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ABB602BA-E13D-47A8-80D0-00D609595A8B}"/>
              </a:ext>
            </a:extLst>
          </p:cNvPr>
          <p:cNvSpPr txBox="1">
            <a:spLocks/>
          </p:cNvSpPr>
          <p:nvPr/>
        </p:nvSpPr>
        <p:spPr>
          <a:xfrm>
            <a:off x="9044398" y="1579411"/>
            <a:ext cx="3145135" cy="105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2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368735" y="330830"/>
            <a:ext cx="8039739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Конструкторско-технологическая подготовка производства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2BEF6A9-F521-48AC-A4C9-6E819AAA72AA}"/>
              </a:ext>
            </a:extLst>
          </p:cNvPr>
          <p:cNvSpPr txBox="1"/>
          <p:nvPr/>
        </p:nvSpPr>
        <p:spPr>
          <a:xfrm>
            <a:off x="433424" y="2263894"/>
            <a:ext cx="5693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PDM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 (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PLM)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комплексную информационную Систему,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которая включает в себя возможности систем класса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PDM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(Product data management)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позволяет реализовать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методологию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PLM (Product lifecycle management).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19EEEF5-9E3B-4984-9784-E12E4BCB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13" y="1013777"/>
            <a:ext cx="5220749" cy="56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2660937" y="12505"/>
            <a:ext cx="6648975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пользователи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="" xmlns:a16="http://schemas.microsoft.com/office/drawing/2014/main" id="{042A9553-8502-4363-B48B-B55F29ECE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709413"/>
              </p:ext>
            </p:extLst>
          </p:nvPr>
        </p:nvGraphicFramePr>
        <p:xfrm>
          <a:off x="293199" y="1358874"/>
          <a:ext cx="11384452" cy="4632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457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916745" y="-220728"/>
            <a:ext cx="8199759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Жизненный цикл в 1С: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PDM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2224D2C-EFA6-48C7-8EF3-6AD6CE7603BE}"/>
              </a:ext>
            </a:extLst>
          </p:cNvPr>
          <p:cNvSpPr/>
          <p:nvPr/>
        </p:nvSpPr>
        <p:spPr>
          <a:xfrm>
            <a:off x="509623" y="552548"/>
            <a:ext cx="7223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 концепции до запуска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производство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F2D2DFA-49C9-4B44-9477-B48107B67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9" y="760719"/>
            <a:ext cx="10214478" cy="586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522848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требованиями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1619807-B512-4765-B8FC-E94C04AFB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87" y="1114871"/>
            <a:ext cx="6434289" cy="347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A5EFE2-D850-4281-A30B-813719D1E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463" y="3099349"/>
            <a:ext cx="4473324" cy="33419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141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156642" y="-176059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Хранилище электронных структур изделия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08D05AE-1983-46CB-93CD-AF6311E09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1" y="1250116"/>
            <a:ext cx="6783436" cy="3219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650E12E-D1B7-4174-809F-7982DA808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90" y="3266480"/>
            <a:ext cx="5472065" cy="3362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15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079186" y="-210192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A8B039-6E31-4033-B0CB-88096470E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2" y="1114871"/>
            <a:ext cx="7221368" cy="4392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01C9B1D-E448-4724-94DB-DCF2C9A2D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197" y="2854631"/>
            <a:ext cx="5766044" cy="3587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776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85" y="-75446"/>
            <a:ext cx="380030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3E77480-C5DC-4CCC-99DD-ACD919975BD7}"/>
              </a:ext>
            </a:extLst>
          </p:cNvPr>
          <p:cNvSpPr txBox="1">
            <a:spLocks/>
          </p:cNvSpPr>
          <p:nvPr/>
        </p:nvSpPr>
        <p:spPr>
          <a:xfrm>
            <a:off x="1750984" y="-75447"/>
            <a:ext cx="38003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</p:txBody>
      </p:sp>
      <p:pic>
        <p:nvPicPr>
          <p:cNvPr id="24" name="Объект 23">
            <a:extLst>
              <a:ext uri="{FF2B5EF4-FFF2-40B4-BE49-F238E27FC236}">
                <a16:creationId xmlns:a16="http://schemas.microsoft.com/office/drawing/2014/main" xmlns="" id="{56CF72EA-0555-4C66-9D55-F42B93E5D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77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8" y="420381"/>
            <a:ext cx="8705729" cy="6208898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D250F1-4893-4EA5-8340-2F58ABEC46BE}"/>
              </a:ext>
            </a:extLst>
          </p:cNvPr>
          <p:cNvSpPr txBox="1">
            <a:spLocks/>
          </p:cNvSpPr>
          <p:nvPr/>
        </p:nvSpPr>
        <p:spPr>
          <a:xfrm>
            <a:off x="-2882657" y="-174778"/>
            <a:ext cx="9510367" cy="1114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8A76938-EFF5-4DCA-A16F-11E3D343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38" y="1181983"/>
            <a:ext cx="3414873" cy="34850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357E6C2-49C9-4DC1-A915-CEBD6656B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894" y="940094"/>
            <a:ext cx="5276850" cy="34016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82CE89-38DB-4E5B-8263-F2B279FE4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671" y="3802048"/>
            <a:ext cx="5184400" cy="2827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955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1577</TotalTime>
  <Words>238</Words>
  <Application>Microsoft Office PowerPoint</Application>
  <PresentationFormat>Широкоэкранный</PresentationFormat>
  <Paragraphs>98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Продукты 1С для автоматизации оперативного управления и технологической подготовки производства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НАПРАВЛЕНИЯ  КОМПАНИИ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Логотип, название, qr код</dc:title>
  <dc:creator>Евгений Власов</dc:creator>
  <cp:lastModifiedBy>Фрол Горячев</cp:lastModifiedBy>
  <cp:revision>75</cp:revision>
  <dcterms:created xsi:type="dcterms:W3CDTF">2022-02-14T08:10:30Z</dcterms:created>
  <dcterms:modified xsi:type="dcterms:W3CDTF">2023-01-27T06:31:57Z</dcterms:modified>
</cp:coreProperties>
</file>